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48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2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1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6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54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4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1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3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7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1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C68D95-72E0-4985-A021-79217B8F929D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899D15B-72B4-4841-9F04-3B9BA7A7BC9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7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Les </a:t>
            </a:r>
            <a:r>
              <a:rPr lang="en-US" dirty="0" err="1">
                <a:latin typeface="Comic Sans MS" panose="030F0702030302020204" pitchFamily="66" charset="0"/>
              </a:rPr>
              <a:t>fournitures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scolaires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892" y="1845735"/>
            <a:ext cx="1500530" cy="1818742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Un sac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Un </a:t>
            </a:r>
            <a:r>
              <a:rPr lang="en-US" sz="2800" dirty="0" err="1">
                <a:latin typeface="Comic Sans MS" panose="030F0702030302020204" pitchFamily="66" charset="0"/>
              </a:rPr>
              <a:t>dictionnaire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Un livre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71" y="3772852"/>
            <a:ext cx="3657600" cy="11942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892" y="4967130"/>
            <a:ext cx="274320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87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omic Sans MS" panose="030F0702030302020204" pitchFamily="66" charset="0"/>
              </a:rPr>
              <a:t>Une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trousse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Un cahier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err="1">
                <a:latin typeface="Comic Sans MS" panose="030F0702030302020204" pitchFamily="66" charset="0"/>
              </a:rPr>
              <a:t>Une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feuille</a:t>
            </a:r>
            <a:r>
              <a:rPr lang="en-US" sz="2800" dirty="0">
                <a:latin typeface="Comic Sans MS" panose="030F0702030302020204" pitchFamily="66" charset="0"/>
              </a:rPr>
              <a:t> de </a:t>
            </a:r>
            <a:r>
              <a:rPr lang="en-US" sz="2800" dirty="0" err="1">
                <a:latin typeface="Comic Sans MS" panose="030F0702030302020204" pitchFamily="66" charset="0"/>
              </a:rPr>
              <a:t>papier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253" y="3271909"/>
            <a:ext cx="1833327" cy="11710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216" y="4787151"/>
            <a:ext cx="1769364" cy="1307853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9824EE4-519E-44A2-A21F-B7CB2ED1FA5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77" y="1430767"/>
            <a:ext cx="1817143" cy="1701300"/>
          </a:xfrm>
        </p:spPr>
      </p:pic>
    </p:spTree>
    <p:extLst>
      <p:ext uri="{BB962C8B-B14F-4D97-AF65-F5344CB8AC3E}">
        <p14:creationId xmlns:p14="http://schemas.microsoft.com/office/powerpoint/2010/main" val="12563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13" y="1845735"/>
            <a:ext cx="1815084" cy="15937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Un </a:t>
            </a:r>
            <a:r>
              <a:rPr lang="en-US" sz="2800" dirty="0" err="1">
                <a:latin typeface="Comic Sans MS" panose="030F0702030302020204" pitchFamily="66" charset="0"/>
              </a:rPr>
              <a:t>classeur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err="1">
                <a:latin typeface="Comic Sans MS" panose="030F0702030302020204" pitchFamily="66" charset="0"/>
              </a:rPr>
              <a:t>Une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calculatrice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err="1">
                <a:latin typeface="Comic Sans MS" panose="030F0702030302020204" pitchFamily="66" charset="0"/>
              </a:rPr>
              <a:t>Une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règle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13" y="3306374"/>
            <a:ext cx="2285714" cy="13684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937" y="4469576"/>
            <a:ext cx="1692998" cy="166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8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39066"/>
            <a:ext cx="2157743" cy="107736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Un </a:t>
            </a:r>
            <a:r>
              <a:rPr lang="en-US" sz="2800" dirty="0" err="1">
                <a:latin typeface="Comic Sans MS" panose="030F0702030302020204" pitchFamily="66" charset="0"/>
              </a:rPr>
              <a:t>gomme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Un crayon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Un </a:t>
            </a:r>
            <a:r>
              <a:rPr lang="en-US" sz="2800" dirty="0" err="1">
                <a:latin typeface="Comic Sans MS" panose="030F0702030302020204" pitchFamily="66" charset="0"/>
              </a:rPr>
              <a:t>taille</a:t>
            </a:r>
            <a:r>
              <a:rPr lang="en-US" sz="2800" dirty="0">
                <a:latin typeface="Comic Sans MS" panose="030F0702030302020204" pitchFamily="66" charset="0"/>
              </a:rPr>
              <a:t>-crayon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547" y="3016428"/>
            <a:ext cx="2285714" cy="12047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563" y="4379989"/>
            <a:ext cx="1573682" cy="183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0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66" y="2100578"/>
            <a:ext cx="3410174" cy="152474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Un portable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Un mobile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  <a:p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53" y="3625327"/>
            <a:ext cx="4572000" cy="238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2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Additional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Les </a:t>
            </a:r>
            <a:r>
              <a:rPr lang="en-US" sz="2800" dirty="0" err="1">
                <a:latin typeface="Comic Sans MS" panose="030F0702030302020204" pitchFamily="66" charset="0"/>
              </a:rPr>
              <a:t>fournitures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err="1">
                <a:latin typeface="Comic Sans MS" panose="030F0702030302020204" pitchFamily="66" charset="0"/>
              </a:rPr>
              <a:t>Qu’est-ce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que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err="1">
                <a:latin typeface="Comic Sans MS" panose="030F0702030302020204" pitchFamily="66" charset="0"/>
              </a:rPr>
              <a:t>Prêter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Il me </a:t>
            </a:r>
            <a:r>
              <a:rPr lang="en-US" sz="2800" dirty="0" err="1">
                <a:latin typeface="Comic Sans MS" panose="030F0702030302020204" pitchFamily="66" charset="0"/>
              </a:rPr>
              <a:t>faut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 err="1">
                <a:latin typeface="Comic Sans MS" panose="030F0702030302020204" pitchFamily="66" charset="0"/>
              </a:rPr>
              <a:t>J’ai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besoin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supplies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what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to lend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I need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I need</a:t>
            </a:r>
          </a:p>
        </p:txBody>
      </p:sp>
    </p:spTree>
    <p:extLst>
      <p:ext uri="{BB962C8B-B14F-4D97-AF65-F5344CB8AC3E}">
        <p14:creationId xmlns:p14="http://schemas.microsoft.com/office/powerpoint/2010/main" val="27100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err="1">
                <a:latin typeface="Comic Sans MS" panose="030F0702030302020204" pitchFamily="66" charset="0"/>
              </a:rPr>
              <a:t>Désolé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Tiens</a:t>
            </a:r>
            <a:r>
              <a:rPr lang="en-US" sz="2400" dirty="0">
                <a:latin typeface="Comic Sans MS" panose="030F0702030302020204" pitchFamily="66" charset="0"/>
              </a:rPr>
              <a:t>/voilà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Je </a:t>
            </a:r>
            <a:r>
              <a:rPr lang="en-US" sz="2400" dirty="0" err="1">
                <a:latin typeface="Comic Sans MS" panose="030F0702030302020204" pitchFamily="66" charset="0"/>
              </a:rPr>
              <a:t>cherche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err="1">
                <a:latin typeface="Comic Sans MS" panose="030F0702030302020204" pitchFamily="66" charset="0"/>
              </a:rPr>
              <a:t>Combien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Je </a:t>
            </a:r>
            <a:r>
              <a:rPr lang="en-US" sz="2400" dirty="0" err="1">
                <a:latin typeface="Comic Sans MS" panose="030F0702030302020204" pitchFamily="66" charset="0"/>
              </a:rPr>
              <a:t>vous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en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prie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À </a:t>
            </a:r>
            <a:r>
              <a:rPr lang="en-US" sz="2400" dirty="0" err="1">
                <a:latin typeface="Comic Sans MS" panose="030F0702030302020204" pitchFamily="66" charset="0"/>
              </a:rPr>
              <a:t>votre</a:t>
            </a:r>
            <a:r>
              <a:rPr lang="en-US" sz="2400" dirty="0">
                <a:latin typeface="Comic Sans MS" panose="030F0702030302020204" pitchFamily="66" charset="0"/>
              </a:rPr>
              <a:t> service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Sorry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Here (it is)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I am looking for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How much/how many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You’re welcome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You’re welcome</a:t>
            </a:r>
          </a:p>
        </p:txBody>
      </p:sp>
    </p:spTree>
    <p:extLst>
      <p:ext uri="{BB962C8B-B14F-4D97-AF65-F5344CB8AC3E}">
        <p14:creationId xmlns:p14="http://schemas.microsoft.com/office/powerpoint/2010/main" val="149297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86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Comic Sans MS</vt:lpstr>
      <vt:lpstr>Retrospect</vt:lpstr>
      <vt:lpstr>Les fournitures scolaires</vt:lpstr>
      <vt:lpstr>PowerPoint Presentation</vt:lpstr>
      <vt:lpstr>PowerPoint Presentation</vt:lpstr>
      <vt:lpstr>PowerPoint Presentation</vt:lpstr>
      <vt:lpstr>PowerPoint Presentation</vt:lpstr>
      <vt:lpstr>Additional vocabulary</vt:lpstr>
      <vt:lpstr>PowerPoint Presentation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fournitures scolaires</dc:title>
  <dc:creator>Patricia Cedrone</dc:creator>
  <cp:lastModifiedBy>Patricia Cedrone</cp:lastModifiedBy>
  <cp:revision>7</cp:revision>
  <dcterms:created xsi:type="dcterms:W3CDTF">2014-12-18T17:26:51Z</dcterms:created>
  <dcterms:modified xsi:type="dcterms:W3CDTF">2018-01-10T20:27:37Z</dcterms:modified>
</cp:coreProperties>
</file>